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cd84ffab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cd84ffab8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cd84ffab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cd84ffab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d84ffab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cd84ffab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cd84ffab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cd84ffab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cd84ffab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cd84ffab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cd84ffab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cd84ffab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cd84ffab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cd84ffab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cd84ffab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cd84ffab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cd84ffab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cd84ffab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79150" y="1402575"/>
            <a:ext cx="8222100" cy="15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Generating Colorized 3D Object Model with 2D Image Views</a:t>
            </a:r>
            <a:endParaRPr sz="45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79150" y="333790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Tuan-Anh VU*  Yingshu CHEN*  Wishsmitha Samadhi MENDIS*  Sai-Kit Yeung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5" y="215950"/>
            <a:ext cx="2178525" cy="7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500" y="228300"/>
            <a:ext cx="2912234" cy="7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115250" y="2065350"/>
            <a:ext cx="69135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Introduction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Methodology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Experimental results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Conclusion and future 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Difficult to generate a 3D model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with different types of lighting and shading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with background and foreground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with different styles: winter, summer, spring, fall ...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pipeline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00" y="1009425"/>
            <a:ext cx="8826600" cy="327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909600" y="4343625"/>
            <a:ext cx="73248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pipeline of 3D object reconstruction and style transfer from 2D image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color style transfer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98400" y="672525"/>
            <a:ext cx="88266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Deep Photo Style Transfer algorithm which proposed by Luan et al. [1]  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98250" y="4777500"/>
            <a:ext cx="90456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[1] F. Luan, S. Paris, E. Shechtman, and K. Bala. Deep photo style transfer. In Proceedings of the IEEE/CVF Conference on Computer Vision and Pattern Recognition, 2017.</a:t>
            </a:r>
            <a:endParaRPr sz="9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75" y="1150775"/>
            <a:ext cx="7513758" cy="33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754775" y="4512300"/>
            <a:ext cx="751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Input 					          Target 					  Output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  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98475" y="82012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novel model ResNet-50-dilated [2] for Encoder and Pyramid Pooling Module with loss optimization from PSPNet [3] for Decoder.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98475" y="446032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[2] K. He, X. Zhang, S. Ren, and J. Sun. Deep residual learning for image recognition. CoRR, abs/1512.03385, 2015.</a:t>
            </a:r>
            <a:endParaRPr sz="10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/>
              <a:t>[3] H. Zhao, J. Shi, X. Qi, X. Wang, and J. Jia. Pyramid scene parsing network. In Proceedings of the IEEE/CVF Conference on Computer Vision and Pattern Recognition, 2017.  </a:t>
            </a:r>
            <a:endParaRPr sz="10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01" y="1557023"/>
            <a:ext cx="4291152" cy="14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00" y="1557025"/>
            <a:ext cx="4291152" cy="143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00" y="3084947"/>
            <a:ext cx="4269762" cy="120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700" y="3073650"/>
            <a:ext cx="4269752" cy="12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Reconstruction  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98475" y="74392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photogrammetry based Multi-View Stereo (MVS) approach [4][5] for 3D reconstruction with the input is the segmented images and texturing using the colorized images.  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98475" y="4319225"/>
            <a:ext cx="88266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[4] J. L. Schonberger and J.-M. Frahm. Structure-from-motion revisited. In The IEEE Conference on Computer Vision and Pattern Recognition (CVPR), June 2016.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[5] M. Goesele, B. Curless, and S. M. Seitz. Multi-view stereo revisited. In 2006 IEEE Computer Society Conference on Computer Vision and Pattern Recognition (CVPR’06), 2006.</a:t>
            </a:r>
            <a:endParaRPr sz="10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38" y="1528312"/>
            <a:ext cx="3640179" cy="230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830" y="1528305"/>
            <a:ext cx="3640179" cy="230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658750" y="3878125"/>
            <a:ext cx="7594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Generated model						   Ground truth model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28925" y="802950"/>
            <a:ext cx="8686150" cy="3786826"/>
            <a:chOff x="176575" y="846925"/>
            <a:chExt cx="8686150" cy="3786826"/>
          </a:xfrm>
        </p:grpSpPr>
        <p:pic>
          <p:nvPicPr>
            <p:cNvPr id="126" name="Google Shape;1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2450" y="2709675"/>
              <a:ext cx="2854399" cy="192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90592" y="858414"/>
              <a:ext cx="2854397" cy="178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4605" y="858400"/>
              <a:ext cx="2854397" cy="178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6575" y="846925"/>
              <a:ext cx="2854396" cy="180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8325" y="2709675"/>
              <a:ext cx="2854400" cy="19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6575" y="2709675"/>
              <a:ext cx="2854400" cy="19240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0"/>
          <p:cNvSpPr txBox="1"/>
          <p:nvPr/>
        </p:nvSpPr>
        <p:spPr>
          <a:xfrm>
            <a:off x="238925" y="4589775"/>
            <a:ext cx="86760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Input model 					     Reference image					Output model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98250" y="1791425"/>
            <a:ext cx="8826600" cy="3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colorization method can generate a plausible and usable 2D colorized image for later texturing use. 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semantic segmentation method can remove useless background and foreground.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implemented flow in our methodology is capable of generating 3D models with desired color style transfer with a set of viewpoint images. 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details and the features of the reconstructed model might reduce compared to the original model due to the loss of features and resolution due to colorization. 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the future, this problem can be addressed by introducing a new texturing method to the original 3D model itself based on the reference images for the color transfer.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On-screen Show (16:9)</PresentationFormat>
  <Paragraphs>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Roboto</vt:lpstr>
      <vt:lpstr>Arial</vt:lpstr>
      <vt:lpstr>Material</vt:lpstr>
      <vt:lpstr>Generating Colorized 3D Object Model with 2D Image Views</vt:lpstr>
      <vt:lpstr>Outline</vt:lpstr>
      <vt:lpstr>Introduction</vt:lpstr>
      <vt:lpstr>Main pipeline</vt:lpstr>
      <vt:lpstr>Image color style transfer</vt:lpstr>
      <vt:lpstr>Image Segmentation  </vt:lpstr>
      <vt:lpstr>3D Reconstruction  </vt:lpstr>
      <vt:lpstr>Experimental results</vt:lpstr>
      <vt:lpstr>Conclusion and future work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Colorized 3D Object Model with 2D Image Views</dc:title>
  <dc:creator>Tuan Anh Vu</dc:creator>
  <cp:lastModifiedBy>Tuan Anh Vu</cp:lastModifiedBy>
  <cp:revision>1</cp:revision>
  <dcterms:modified xsi:type="dcterms:W3CDTF">2020-07-25T15:52:26Z</dcterms:modified>
</cp:coreProperties>
</file>